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0771-C379-0AE7-A14F-60419EFA4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67ABB-84E3-A984-E68F-51CC1BC65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DC88D-3B55-2024-A588-3E6B7797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B2D8-8792-E4D9-2698-22744578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B162-8318-D5D3-CE65-9AF3B265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3B26-252D-0CEA-0350-C4039839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5E05F-B8FE-F4C2-2424-E9EA0AF9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D981-D050-304F-44EB-890194C2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7F54F-9F4A-C744-34EC-4D717134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3C76D-D95F-A1B9-F489-BFC18533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B8CFC-DD6C-7B0A-E4C9-016DF219C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23CD0-5452-7743-034C-DAA11CE2F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9A21-F658-9F17-8B37-4DD1F078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5AAB-368B-01CB-048C-F2F8A091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505C-D2BC-8C6C-F565-EA43EE4E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489E-F538-7378-F765-205A2F8D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FB6E-B4BE-B670-7B17-5E7A54DD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250F5-FCBA-75E3-1794-DA594416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6C22-EAF1-9364-BF27-4174429A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2623-01DF-2632-DB88-D47A1137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A479-EA50-46E2-C0E0-C8FC8D15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BBE48-A52F-DBD2-651D-8AC27C35D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0F84-7F45-C107-3315-DCA95FDA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5C8FA-2362-AF04-125B-77FA9893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0AEA6-AF59-DC3F-3FA9-71864BB9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A713-3930-A854-5895-8BFD76A2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49BF1-4019-9BA7-76D8-773DDD3E6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03708-D178-0FD1-92E9-042243FC4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192AC-1199-CEEC-715F-D72AEF37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2E65E-36DB-9001-B216-DD8FD191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3C7AF-25A9-A106-3450-C3342485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B47C-EE12-F0FE-619A-E64958B5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A1C2A-E763-9F69-525C-9A96293A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A5B83-5830-9B55-F616-EFCC326C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90CC3-B3A6-77F7-00E5-EFF82189D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A6F55-0C2A-070A-4041-659EC1F28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F2EFB-7111-AB94-9159-7CA4EACB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740C2-9EE4-8AC8-665A-CB6B48C6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9F3C1-E683-15E2-EC2F-252502E8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2C48-F000-7B80-505D-38B55B03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6CE4C-8B18-4486-B070-588FF474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090F0-51B4-A8DA-1D86-83B4D9C1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BC6A4-7876-0FE3-098D-D3DCBAC5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1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96F15-F5AC-C8C4-92E4-4BD6BA8F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830F7-C0A3-AF36-3D64-3461440A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9531F-E947-5289-F601-00DDEB85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6574-CEA9-1E3C-BE89-1DCFBB5E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E1064-8834-656B-50FC-A218AE01F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AD31A-B916-2659-5577-6215ECD28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A321F-008D-857E-8C7B-2E7F5195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D43C5-07B8-E53B-FA5A-3BEEB6F15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FF781-1403-D3F0-1A41-B766D931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293F-DCCC-DF03-7756-30146088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99A1-00C5-F2CD-FAF9-855567C33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5DAAA-A4D8-C9FB-DA5F-EE07D1528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F5551-7D0B-D168-D96B-4DF40A89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CD5A0-4588-4DE7-03C7-459717BB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AA740-0DF7-81E0-37A5-72AC8CCD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1E891-4462-C1FD-6428-56084108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B8BA-ACB9-0E36-8A86-0ADD258B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49414-0A55-EFC0-BCF4-06C4F0B18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E54CE-E196-4D7C-8503-2CFA532F152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9F560-F8B4-ABD4-1FFB-79E7A32EC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F5B70-7B66-DD7D-60DA-CFF5E80B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E65C6-3699-4656-9EC7-DAB0FA97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ollage of a family">
            <a:extLst>
              <a:ext uri="{FF2B5EF4-FFF2-40B4-BE49-F238E27FC236}">
                <a16:creationId xmlns:a16="http://schemas.microsoft.com/office/drawing/2014/main" id="{457363EE-C420-2C7A-9E05-C3707B08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8" y="3652251"/>
            <a:ext cx="2820085" cy="282008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hild climbing a rope structure&#10;&#10;Description automatically generated">
            <a:extLst>
              <a:ext uri="{FF2B5EF4-FFF2-40B4-BE49-F238E27FC236}">
                <a16:creationId xmlns:a16="http://schemas.microsoft.com/office/drawing/2014/main" id="{B7CC0F6D-DC77-1759-03D3-362BD61FC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96" y="2332793"/>
            <a:ext cx="2377259" cy="2377259"/>
          </a:xfrm>
          <a:prstGeom prst="rect">
            <a:avLst/>
          </a:prstGeom>
        </p:spPr>
      </p:pic>
      <p:pic>
        <p:nvPicPr>
          <p:cNvPr id="6" name="Picture 5" descr="A person holding a child&#10;&#10;Description automatically generated">
            <a:extLst>
              <a:ext uri="{FF2B5EF4-FFF2-40B4-BE49-F238E27FC236}">
                <a16:creationId xmlns:a16="http://schemas.microsoft.com/office/drawing/2014/main" id="{1E8787F8-1D06-84AC-B82C-A5EC87F9D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7" y="342056"/>
            <a:ext cx="2631077" cy="2737137"/>
          </a:xfrm>
          <a:prstGeom prst="rect">
            <a:avLst/>
          </a:prstGeom>
        </p:spPr>
      </p:pic>
      <p:pic>
        <p:nvPicPr>
          <p:cNvPr id="8" name="Picture 7" descr="A screenshot of a social media ad&#10;&#10;Description automatically generated">
            <a:extLst>
              <a:ext uri="{FF2B5EF4-FFF2-40B4-BE49-F238E27FC236}">
                <a16:creationId xmlns:a16="http://schemas.microsoft.com/office/drawing/2014/main" id="{284C1906-7C8F-B4E3-3980-0DE189860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87" y="3927230"/>
            <a:ext cx="2878604" cy="2676731"/>
          </a:xfrm>
          <a:prstGeom prst="rect">
            <a:avLst/>
          </a:prstGeom>
        </p:spPr>
      </p:pic>
      <p:pic>
        <p:nvPicPr>
          <p:cNvPr id="12" name="Picture 11" descr="A collage of images of people">
            <a:extLst>
              <a:ext uri="{FF2B5EF4-FFF2-40B4-BE49-F238E27FC236}">
                <a16:creationId xmlns:a16="http://schemas.microsoft.com/office/drawing/2014/main" id="{6FBDB0A1-3F21-8EE3-7A78-5041BB3A9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7" y="510335"/>
            <a:ext cx="2902696" cy="25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2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 Koumjian</dc:creator>
  <cp:lastModifiedBy>Barb Koumjian</cp:lastModifiedBy>
  <cp:revision>1</cp:revision>
  <dcterms:created xsi:type="dcterms:W3CDTF">2024-04-23T17:13:24Z</dcterms:created>
  <dcterms:modified xsi:type="dcterms:W3CDTF">2024-04-23T17:25:57Z</dcterms:modified>
</cp:coreProperties>
</file>